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2" r:id="rId6"/>
    <p:sldId id="263" r:id="rId7"/>
    <p:sldId id="260" r:id="rId8"/>
    <p:sldId id="261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>
        <p:scale>
          <a:sx n="66" d="100"/>
          <a:sy n="66" d="100"/>
        </p:scale>
        <p:origin x="36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83DCF1-0433-2E30-C217-14360F028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D4A5FF0-EB25-DB01-353C-640F6D660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6C62DE-D50A-41C9-5DAC-19AA1A7D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C34C-8684-4619-90C7-5611D9FAE3F5}" type="datetimeFigureOut">
              <a:rPr lang="sv-SE" smtClean="0"/>
              <a:t>2024-04-18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0922FAA-C609-B34A-23A3-8323F68F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B95B30B-CBE7-009A-DB59-7A737B3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83AC-3D67-49F1-954F-B5DB7A74D6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508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571B69-4FB2-2AC5-7537-B2AAF111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5874642-45FB-E2DA-F7CE-545AD556B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F93A82D-358D-C79D-2EDD-2B2DDDCE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C34C-8684-4619-90C7-5611D9FAE3F5}" type="datetimeFigureOut">
              <a:rPr lang="sv-SE" smtClean="0"/>
              <a:t>2024-04-18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BBF4817-7827-F2AC-5CF3-B00439AC3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8FF0D7-12A4-7E6B-786B-B2B0F48A0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83AC-3D67-49F1-954F-B5DB7A74D6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748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4DCF612B-6384-2248-A1E8-25688E221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6B58014-1F94-CDA8-285B-09F7CC6A3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1FC10A-610B-464A-935D-B906BB2C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C34C-8684-4619-90C7-5611D9FAE3F5}" type="datetimeFigureOut">
              <a:rPr lang="sv-SE" smtClean="0"/>
              <a:t>2024-04-18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715220D-1DCA-C5FA-E1E2-8389BB1A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29EFDE-D125-2254-8E8E-D95A7465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83AC-3D67-49F1-954F-B5DB7A74D6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679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70C946-8327-CF85-511A-DD8837562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E5E986-D563-A84E-BBFF-E5D170741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C5F841-DE5D-A1B7-BE80-02EF8C21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C34C-8684-4619-90C7-5611D9FAE3F5}" type="datetimeFigureOut">
              <a:rPr lang="sv-SE" smtClean="0"/>
              <a:t>2024-04-18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41E4A6B-E00A-395B-916D-9AFBB208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DEF8B19-C426-5212-D58A-FF96F8C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83AC-3D67-49F1-954F-B5DB7A74D6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7714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8453EB-6065-1DBD-67F1-D077AEA5D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271D441-0EE0-C0AC-5B35-555B743A9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FBC7438-C033-5586-D33E-36BB0B3C0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C34C-8684-4619-90C7-5611D9FAE3F5}" type="datetimeFigureOut">
              <a:rPr lang="sv-SE" smtClean="0"/>
              <a:t>2024-04-18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E404F23-EC7D-F214-76E3-0AD5A871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8C3440D-9EF7-9438-7AD0-0A8F6600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83AC-3D67-49F1-954F-B5DB7A74D6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072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6F5F90-B76C-55C2-C95F-B7047075B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D89D30-9E39-6532-73BD-43B158E14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AC28ED3-58C2-0BA2-F5BC-98832D3CD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FE94A97-6F97-4D78-3347-9970BF7F7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C34C-8684-4619-90C7-5611D9FAE3F5}" type="datetimeFigureOut">
              <a:rPr lang="sv-SE" smtClean="0"/>
              <a:t>2024-04-18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3254464-AEEE-1D5C-017A-B8D204B4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12898D8-545E-2D64-E5DA-2703ADFA1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83AC-3D67-49F1-954F-B5DB7A74D6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5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E0AC7A-16EE-CCB5-B202-FFD9289FA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2434CBC-E01F-0193-52EA-82272E45E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A0AC66C-4E36-4F2F-56B1-6D4563722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065D702-C42C-0F1C-000D-E87FA01AA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28ED054-FDC9-BA89-8096-D41E196DBB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714CE80-E56A-5751-5B3D-62FEDA64E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C34C-8684-4619-90C7-5611D9FAE3F5}" type="datetimeFigureOut">
              <a:rPr lang="sv-SE" smtClean="0"/>
              <a:t>2024-04-18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A107C36-BED8-0AAF-00ED-2A05450D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9E0D345-E0CB-8E07-D608-926CE2C85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83AC-3D67-49F1-954F-B5DB7A74D6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9538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AA3226-070F-1F09-A1A5-B83044686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C13C9CF-A2EA-505E-81D0-DA8E8EC5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C34C-8684-4619-90C7-5611D9FAE3F5}" type="datetimeFigureOut">
              <a:rPr lang="sv-SE" smtClean="0"/>
              <a:t>2024-04-18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F6AEBE7-419C-61E8-2E77-47054E57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B0A070B-B032-0DAC-C6EF-42DE5106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83AC-3D67-49F1-954F-B5DB7A74D6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99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F93CBAA-58DF-391C-80FC-77A17036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C34C-8684-4619-90C7-5611D9FAE3F5}" type="datetimeFigureOut">
              <a:rPr lang="sv-SE" smtClean="0"/>
              <a:t>2024-04-18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64EA72D-DA95-236B-45A6-A085C3288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1750E90-F115-DC32-94CE-0CDB9BD87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83AC-3D67-49F1-954F-B5DB7A74D6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01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481DA0-83FA-4011-6C6C-BADA570C3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53E7D04-C836-2874-C6F1-1F4111072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BC03183-EF35-CDC6-5FA3-20EAAF723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2F0355F-D46E-F6A0-9165-507799D4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C34C-8684-4619-90C7-5611D9FAE3F5}" type="datetimeFigureOut">
              <a:rPr lang="sv-SE" smtClean="0"/>
              <a:t>2024-04-18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DD1600D-3B45-B322-FA9B-EADD8C3EB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D327314-E34C-10E4-DB4F-C4DD01E8D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83AC-3D67-49F1-954F-B5DB7A74D6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511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248D1-8541-B882-53EE-B54E5BD4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45AE950-397E-7512-51C6-766EE668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841D80-4DE8-8E7E-2DE4-EFE83350D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528AC96-0F4B-86F6-B637-F17B3887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C34C-8684-4619-90C7-5611D9FAE3F5}" type="datetimeFigureOut">
              <a:rPr lang="sv-SE" smtClean="0"/>
              <a:t>2024-04-18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067FA5C-39F3-293F-53CC-9F6F88032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DAD10D7-CD8A-488E-F59F-8AC9ED0B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83AC-3D67-49F1-954F-B5DB7A74D6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9986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52D3372-2048-F8A6-D13D-900E2D321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3272B26-A2B6-9105-52FA-9206B48A1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05252B7-8952-3040-6E9F-76B33A912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2C34C-8684-4619-90C7-5611D9FAE3F5}" type="datetimeFigureOut">
              <a:rPr lang="sv-SE" smtClean="0"/>
              <a:t>2024-04-18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2D86D89-03E6-24CB-FF9F-90E5DC375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A93DC1F-443A-C5A5-EE74-8823DBACE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F83AC-3D67-49F1-954F-B5DB7A74D6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465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7142F570-0435-179A-5AC7-1A678D237545}"/>
              </a:ext>
            </a:extLst>
          </p:cNvPr>
          <p:cNvSpPr txBox="1"/>
          <p:nvPr/>
        </p:nvSpPr>
        <p:spPr>
          <a:xfrm>
            <a:off x="2452638" y="2067025"/>
            <a:ext cx="72247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BLANDADE foton, utan kommentarer,  från balkong- och fasadrenoveringen</a:t>
            </a:r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Hösten 2023 och våren 2024 </a:t>
            </a:r>
          </a:p>
          <a:p>
            <a:endParaRPr lang="sv-SE" dirty="0"/>
          </a:p>
          <a:p>
            <a:r>
              <a:rPr lang="sv-SE" b="1" dirty="0"/>
              <a:t>Före och under själva arbetsprocessen. </a:t>
            </a:r>
          </a:p>
        </p:txBody>
      </p:sp>
    </p:spTree>
    <p:extLst>
      <p:ext uri="{BB962C8B-B14F-4D97-AF65-F5344CB8AC3E}">
        <p14:creationId xmlns:p14="http://schemas.microsoft.com/office/powerpoint/2010/main" val="4238385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D87A30F-6CEB-A35D-54B8-3141D182D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63" r="-1" b="2654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1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1F005FD-A1C5-F359-D991-5679C5BDF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22" r="1" b="6156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9470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0BDB95C-5005-EBE9-5640-6FF66AC28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138" y="0"/>
            <a:ext cx="4537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64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0FBDE87-A028-B783-7404-02C7D9B6D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8" y="86627"/>
            <a:ext cx="2050426" cy="25177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9CC6043-2261-E739-B6EF-188FDE181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71" y="177615"/>
            <a:ext cx="2088465" cy="251770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E280A5B-B007-F3F2-7D40-92C0D666A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574" y="86627"/>
            <a:ext cx="2120753" cy="258194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80D5602-9DC1-A3CA-52E8-B63E8CF57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427" y="98103"/>
            <a:ext cx="2120753" cy="255898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726AECE6-2271-3A7F-92A7-A8A45F6C9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1734" y="113372"/>
            <a:ext cx="2162621" cy="2581944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0EC9D9DB-F8DD-BB21-A216-28DA2D674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9374" y="3071528"/>
            <a:ext cx="2023152" cy="25177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09C0F1DB-8A8B-C6FB-3CAD-CB7E013988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176" y="3026337"/>
            <a:ext cx="2003258" cy="251770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C2846CA2-349A-FD45-A629-5F13EC9E2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611" y="3026337"/>
            <a:ext cx="2003259" cy="2608082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8E362E6D-1E0D-7AB3-7687-C83E3262A5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9566" y="3026337"/>
            <a:ext cx="1884474" cy="260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56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EE2206E-5BBA-5909-BE5A-E3F6B4942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29" y="744330"/>
            <a:ext cx="10830841" cy="53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25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7CE93FA-5961-9DC3-8D38-0ADC957DF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42" b="1"/>
          <a:stretch/>
        </p:blipFill>
        <p:spPr>
          <a:xfrm>
            <a:off x="1366347" y="433410"/>
            <a:ext cx="9459306" cy="585470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7720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13A6AA1-580B-4E07-8048-163380130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20" r="1" b="8354"/>
          <a:stretch/>
        </p:blipFill>
        <p:spPr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0909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EAEE08D-A745-4391-9073-9E99767E0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4539" y="266074"/>
            <a:ext cx="7489662" cy="62521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Bildobjekt 1" descr="En bild som visar vägg, getingbo&#10;&#10;Automatiskt genererad beskrivning">
            <a:extLst>
              <a:ext uri="{FF2B5EF4-FFF2-40B4-BE49-F238E27FC236}">
                <a16:creationId xmlns:a16="http://schemas.microsoft.com/office/drawing/2014/main" id="{73FF21EF-6274-7EE0-D189-9CA373B36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1" r="-3" b="9621"/>
          <a:stretch/>
        </p:blipFill>
        <p:spPr>
          <a:xfrm>
            <a:off x="2659414" y="339746"/>
            <a:ext cx="7203799" cy="6030364"/>
          </a:xfrm>
          <a:custGeom>
            <a:avLst/>
            <a:gdLst/>
            <a:ahLst/>
            <a:cxnLst/>
            <a:rect l="l" t="t" r="r" b="b"/>
            <a:pathLst>
              <a:path w="7203799" h="6030364">
                <a:moveTo>
                  <a:pt x="4122552" y="0"/>
                </a:moveTo>
                <a:cubicBezTo>
                  <a:pt x="4596210" y="0"/>
                  <a:pt x="5032147" y="81110"/>
                  <a:pt x="5418463" y="240852"/>
                </a:cubicBezTo>
                <a:cubicBezTo>
                  <a:pt x="5780509" y="390677"/>
                  <a:pt x="6098496" y="609358"/>
                  <a:pt x="6363612" y="890695"/>
                </a:cubicBezTo>
                <a:cubicBezTo>
                  <a:pt x="6905445" y="1465899"/>
                  <a:pt x="7203799" y="2283333"/>
                  <a:pt x="7203799" y="3192481"/>
                </a:cubicBezTo>
                <a:cubicBezTo>
                  <a:pt x="7203799" y="3555204"/>
                  <a:pt x="7088321" y="3846319"/>
                  <a:pt x="6829541" y="4136467"/>
                </a:cubicBezTo>
                <a:cubicBezTo>
                  <a:pt x="6558859" y="4439977"/>
                  <a:pt x="6152137" y="4719524"/>
                  <a:pt x="5721456" y="5015457"/>
                </a:cubicBezTo>
                <a:cubicBezTo>
                  <a:pt x="5641997" y="5069990"/>
                  <a:pt x="5559911" y="5126451"/>
                  <a:pt x="5477826" y="5183599"/>
                </a:cubicBezTo>
                <a:cubicBezTo>
                  <a:pt x="4743068" y="5695047"/>
                  <a:pt x="4206802" y="6030364"/>
                  <a:pt x="3475911" y="6030364"/>
                </a:cubicBezTo>
                <a:cubicBezTo>
                  <a:pt x="2362258" y="6030364"/>
                  <a:pt x="1573553" y="5618755"/>
                  <a:pt x="838794" y="4653974"/>
                </a:cubicBezTo>
                <a:cubicBezTo>
                  <a:pt x="742642" y="4527696"/>
                  <a:pt x="648651" y="4412849"/>
                  <a:pt x="557754" y="4301854"/>
                </a:cubicBezTo>
                <a:cubicBezTo>
                  <a:pt x="181022" y="3841635"/>
                  <a:pt x="0" y="3602300"/>
                  <a:pt x="0" y="3192481"/>
                </a:cubicBezTo>
                <a:cubicBezTo>
                  <a:pt x="0" y="2785556"/>
                  <a:pt x="113467" y="2383585"/>
                  <a:pt x="337003" y="1997729"/>
                </a:cubicBezTo>
                <a:cubicBezTo>
                  <a:pt x="555745" y="1620270"/>
                  <a:pt x="868475" y="1274763"/>
                  <a:pt x="1266386" y="971116"/>
                </a:cubicBezTo>
                <a:cubicBezTo>
                  <a:pt x="1657494" y="672565"/>
                  <a:pt x="2122028" y="426344"/>
                  <a:pt x="2610064" y="259166"/>
                </a:cubicBezTo>
                <a:cubicBezTo>
                  <a:pt x="3111238" y="87171"/>
                  <a:pt x="3620296" y="0"/>
                  <a:pt x="4122552" y="0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E862DF0-097D-4BBD-A1A1-35B522C5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59414" y="339746"/>
            <a:ext cx="7203799" cy="6030364"/>
          </a:xfrm>
          <a:custGeom>
            <a:avLst/>
            <a:gdLst>
              <a:gd name="connsiteX0" fmla="*/ 4090459 w 7203799"/>
              <a:gd name="connsiteY0" fmla="*/ 146611 h 6030364"/>
              <a:gd name="connsiteX1" fmla="*/ 2634463 w 7203799"/>
              <a:gd name="connsiteY1" fmla="*/ 392518 h 6030364"/>
              <a:gd name="connsiteX2" fmla="*/ 1340972 w 7203799"/>
              <a:gd name="connsiteY2" fmla="*/ 1068045 h 6030364"/>
              <a:gd name="connsiteX3" fmla="*/ 446301 w 7203799"/>
              <a:gd name="connsiteY3" fmla="*/ 2042135 h 6030364"/>
              <a:gd name="connsiteX4" fmla="*/ 121886 w 7203799"/>
              <a:gd name="connsiteY4" fmla="*/ 3175764 h 6030364"/>
              <a:gd name="connsiteX5" fmla="*/ 658808 w 7203799"/>
              <a:gd name="connsiteY5" fmla="*/ 4228382 h 6030364"/>
              <a:gd name="connsiteX6" fmla="*/ 929352 w 7203799"/>
              <a:gd name="connsiteY6" fmla="*/ 4562487 h 6030364"/>
              <a:gd name="connsiteX7" fmla="*/ 3467971 w 7203799"/>
              <a:gd name="connsiteY7" fmla="*/ 5868460 h 6030364"/>
              <a:gd name="connsiteX8" fmla="*/ 5395115 w 7203799"/>
              <a:gd name="connsiteY8" fmla="*/ 5065016 h 6030364"/>
              <a:gd name="connsiteX9" fmla="*/ 5629645 w 7203799"/>
              <a:gd name="connsiteY9" fmla="*/ 4905476 h 6030364"/>
              <a:gd name="connsiteX10" fmla="*/ 6696345 w 7203799"/>
              <a:gd name="connsiteY10" fmla="*/ 4071455 h 6030364"/>
              <a:gd name="connsiteX11" fmla="*/ 7056622 w 7203799"/>
              <a:gd name="connsiteY11" fmla="*/ 3175764 h 6030364"/>
              <a:gd name="connsiteX12" fmla="*/ 6247816 w 7203799"/>
              <a:gd name="connsiteY12" fmla="*/ 991737 h 6030364"/>
              <a:gd name="connsiteX13" fmla="*/ 5337969 w 7203799"/>
              <a:gd name="connsiteY13" fmla="*/ 375142 h 6030364"/>
              <a:gd name="connsiteX14" fmla="*/ 4090459 w 7203799"/>
              <a:gd name="connsiteY14" fmla="*/ 146611 h 6030364"/>
              <a:gd name="connsiteX15" fmla="*/ 4122552 w 7203799"/>
              <a:gd name="connsiteY15" fmla="*/ 0 h 6030364"/>
              <a:gd name="connsiteX16" fmla="*/ 5418463 w 7203799"/>
              <a:gd name="connsiteY16" fmla="*/ 240852 h 6030364"/>
              <a:gd name="connsiteX17" fmla="*/ 6363612 w 7203799"/>
              <a:gd name="connsiteY17" fmla="*/ 890695 h 6030364"/>
              <a:gd name="connsiteX18" fmla="*/ 7203799 w 7203799"/>
              <a:gd name="connsiteY18" fmla="*/ 3192481 h 6030364"/>
              <a:gd name="connsiteX19" fmla="*/ 6829541 w 7203799"/>
              <a:gd name="connsiteY19" fmla="*/ 4136467 h 6030364"/>
              <a:gd name="connsiteX20" fmla="*/ 5721456 w 7203799"/>
              <a:gd name="connsiteY20" fmla="*/ 5015457 h 6030364"/>
              <a:gd name="connsiteX21" fmla="*/ 5477826 w 7203799"/>
              <a:gd name="connsiteY21" fmla="*/ 5183599 h 6030364"/>
              <a:gd name="connsiteX22" fmla="*/ 3475911 w 7203799"/>
              <a:gd name="connsiteY22" fmla="*/ 6030364 h 6030364"/>
              <a:gd name="connsiteX23" fmla="*/ 838794 w 7203799"/>
              <a:gd name="connsiteY23" fmla="*/ 4653974 h 6030364"/>
              <a:gd name="connsiteX24" fmla="*/ 557754 w 7203799"/>
              <a:gd name="connsiteY24" fmla="*/ 4301854 h 6030364"/>
              <a:gd name="connsiteX25" fmla="*/ 0 w 7203799"/>
              <a:gd name="connsiteY25" fmla="*/ 3192481 h 6030364"/>
              <a:gd name="connsiteX26" fmla="*/ 337002 w 7203799"/>
              <a:gd name="connsiteY26" fmla="*/ 1997729 h 6030364"/>
              <a:gd name="connsiteX27" fmla="*/ 1266386 w 7203799"/>
              <a:gd name="connsiteY27" fmla="*/ 971116 h 6030364"/>
              <a:gd name="connsiteX28" fmla="*/ 2610064 w 7203799"/>
              <a:gd name="connsiteY28" fmla="*/ 259166 h 6030364"/>
              <a:gd name="connsiteX29" fmla="*/ 4122552 w 7203799"/>
              <a:gd name="connsiteY29" fmla="*/ 0 h 603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03799" h="6030364">
                <a:moveTo>
                  <a:pt x="4090459" y="146611"/>
                </a:moveTo>
                <a:cubicBezTo>
                  <a:pt x="3606963" y="146611"/>
                  <a:pt x="3116919" y="229322"/>
                  <a:pt x="2634463" y="392518"/>
                </a:cubicBezTo>
                <a:cubicBezTo>
                  <a:pt x="2164657" y="551144"/>
                  <a:pt x="1717473" y="784767"/>
                  <a:pt x="1340972" y="1068045"/>
                </a:cubicBezTo>
                <a:cubicBezTo>
                  <a:pt x="957924" y="1356158"/>
                  <a:pt x="656874" y="1683987"/>
                  <a:pt x="446301" y="2042135"/>
                </a:cubicBezTo>
                <a:cubicBezTo>
                  <a:pt x="231114" y="2408251"/>
                  <a:pt x="121886" y="2789658"/>
                  <a:pt x="121886" y="3175764"/>
                </a:cubicBezTo>
                <a:cubicBezTo>
                  <a:pt x="121886" y="3564616"/>
                  <a:pt x="296147" y="3791707"/>
                  <a:pt x="658808" y="4228382"/>
                </a:cubicBezTo>
                <a:cubicBezTo>
                  <a:pt x="746310" y="4333697"/>
                  <a:pt x="836791" y="4442668"/>
                  <a:pt x="929352" y="4562487"/>
                </a:cubicBezTo>
                <a:cubicBezTo>
                  <a:pt x="1636666" y="5477909"/>
                  <a:pt x="2395913" y="5868460"/>
                  <a:pt x="3467971" y="5868460"/>
                </a:cubicBezTo>
                <a:cubicBezTo>
                  <a:pt x="4171563" y="5868460"/>
                  <a:pt x="4687799" y="5550298"/>
                  <a:pt x="5395115" y="5065016"/>
                </a:cubicBezTo>
                <a:cubicBezTo>
                  <a:pt x="5474133" y="5010792"/>
                  <a:pt x="5553154" y="4957219"/>
                  <a:pt x="5629645" y="4905476"/>
                </a:cubicBezTo>
                <a:cubicBezTo>
                  <a:pt x="6044240" y="4624684"/>
                  <a:pt x="6435769" y="4359438"/>
                  <a:pt x="6696345" y="4071455"/>
                </a:cubicBezTo>
                <a:cubicBezTo>
                  <a:pt x="6945459" y="3796151"/>
                  <a:pt x="7056622" y="3519931"/>
                  <a:pt x="7056622" y="3175764"/>
                </a:cubicBezTo>
                <a:cubicBezTo>
                  <a:pt x="7056622" y="2313128"/>
                  <a:pt x="6769413" y="1537514"/>
                  <a:pt x="6247816" y="991737"/>
                </a:cubicBezTo>
                <a:cubicBezTo>
                  <a:pt x="5992603" y="724794"/>
                  <a:pt x="5686492" y="517301"/>
                  <a:pt x="5337969" y="375142"/>
                </a:cubicBezTo>
                <a:cubicBezTo>
                  <a:pt x="4966082" y="223571"/>
                  <a:pt x="4546427" y="146611"/>
                  <a:pt x="4090459" y="146611"/>
                </a:cubicBezTo>
                <a:close/>
                <a:moveTo>
                  <a:pt x="4122552" y="0"/>
                </a:moveTo>
                <a:cubicBezTo>
                  <a:pt x="4596209" y="0"/>
                  <a:pt x="5032147" y="81110"/>
                  <a:pt x="5418463" y="240852"/>
                </a:cubicBezTo>
                <a:cubicBezTo>
                  <a:pt x="5780509" y="390677"/>
                  <a:pt x="6098496" y="609358"/>
                  <a:pt x="6363612" y="890695"/>
                </a:cubicBezTo>
                <a:cubicBezTo>
                  <a:pt x="6905445" y="1465899"/>
                  <a:pt x="7203799" y="2283333"/>
                  <a:pt x="7203799" y="3192481"/>
                </a:cubicBezTo>
                <a:cubicBezTo>
                  <a:pt x="7203799" y="3555204"/>
                  <a:pt x="7088321" y="3846319"/>
                  <a:pt x="6829541" y="4136467"/>
                </a:cubicBezTo>
                <a:cubicBezTo>
                  <a:pt x="6558859" y="4439977"/>
                  <a:pt x="6152137" y="4719524"/>
                  <a:pt x="5721456" y="5015457"/>
                </a:cubicBezTo>
                <a:cubicBezTo>
                  <a:pt x="5641997" y="5069990"/>
                  <a:pt x="5559911" y="5126451"/>
                  <a:pt x="5477826" y="5183599"/>
                </a:cubicBezTo>
                <a:cubicBezTo>
                  <a:pt x="4743067" y="5695047"/>
                  <a:pt x="4206801" y="6030364"/>
                  <a:pt x="3475911" y="6030364"/>
                </a:cubicBezTo>
                <a:cubicBezTo>
                  <a:pt x="2362258" y="6030364"/>
                  <a:pt x="1573553" y="5618755"/>
                  <a:pt x="838794" y="4653974"/>
                </a:cubicBezTo>
                <a:cubicBezTo>
                  <a:pt x="742641" y="4527696"/>
                  <a:pt x="648651" y="4412849"/>
                  <a:pt x="557754" y="4301854"/>
                </a:cubicBezTo>
                <a:cubicBezTo>
                  <a:pt x="181022" y="3841635"/>
                  <a:pt x="0" y="3602300"/>
                  <a:pt x="0" y="3192481"/>
                </a:cubicBezTo>
                <a:cubicBezTo>
                  <a:pt x="0" y="2785556"/>
                  <a:pt x="113467" y="2383584"/>
                  <a:pt x="337002" y="1997729"/>
                </a:cubicBezTo>
                <a:cubicBezTo>
                  <a:pt x="555744" y="1620270"/>
                  <a:pt x="868475" y="1274763"/>
                  <a:pt x="1266386" y="971116"/>
                </a:cubicBezTo>
                <a:cubicBezTo>
                  <a:pt x="1657494" y="672565"/>
                  <a:pt x="2122028" y="426344"/>
                  <a:pt x="2610064" y="259166"/>
                </a:cubicBezTo>
                <a:cubicBezTo>
                  <a:pt x="3111237" y="87171"/>
                  <a:pt x="3620296" y="0"/>
                  <a:pt x="4122552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76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8D157010-7C90-D66D-2554-A0F88BE18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544"/>
            <a:ext cx="12192000" cy="493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65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430415C-D1C4-E0F3-D2B2-DCB94B878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01" y="308176"/>
            <a:ext cx="3971957" cy="624164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C54BADB-4DB7-486D-2CF5-3CBC3A06D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948" y="1145406"/>
            <a:ext cx="5867235" cy="438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58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ABE8527-F7D2-773E-5A95-2C5F9DED6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44" r="13782"/>
          <a:stretch/>
        </p:blipFill>
        <p:spPr>
          <a:xfrm>
            <a:off x="99102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C7F104F-2181-0718-7E42-F4E9E19F0A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74" r="14826" b="2"/>
          <a:stretch/>
        </p:blipFill>
        <p:spPr>
          <a:xfrm>
            <a:off x="625686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10880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tegel, murförband, byggnadsmaterial, utomhus&#10;&#10;Automatiskt genererad beskrivning">
            <a:extLst>
              <a:ext uri="{FF2B5EF4-FFF2-40B4-BE49-F238E27FC236}">
                <a16:creationId xmlns:a16="http://schemas.microsoft.com/office/drawing/2014/main" id="{F54B12E2-9893-FD97-BA4B-5B30D7C9D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28" r="-1" b="3185"/>
          <a:stretch/>
        </p:blipFill>
        <p:spPr>
          <a:xfrm>
            <a:off x="1366347" y="433410"/>
            <a:ext cx="9459306" cy="585470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1489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21</Words>
  <Application>Microsoft Office PowerPoint</Application>
  <PresentationFormat>Bredbild</PresentationFormat>
  <Paragraphs>6</Paragraphs>
  <Slides>13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8" baseType="lpstr">
      <vt:lpstr>Meiryo</vt:lpstr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Willstedt-Svensson, Ursula</dc:creator>
  <cp:lastModifiedBy>Willstedt-Svensson, Ursula</cp:lastModifiedBy>
  <cp:revision>7</cp:revision>
  <dcterms:created xsi:type="dcterms:W3CDTF">2024-04-18T13:23:53Z</dcterms:created>
  <dcterms:modified xsi:type="dcterms:W3CDTF">2024-04-18T14:25:37Z</dcterms:modified>
</cp:coreProperties>
</file>